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7" d="100"/>
          <a:sy n="77" d="100"/>
        </p:scale>
        <p:origin x="25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B7726-0444-764F-9C6A-BA2B404EEE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EF6B96-6BBE-787B-3279-F76C7C6D0F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55519D-93CC-8BDD-C47A-5339C71C6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C5A12-A4E2-4824-9B5E-10D081BAA628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CC7E58-3F52-9DEC-987D-F38A97634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772F9E-DF5D-83C7-E95F-B180279E8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1BB3A-8910-449D-91F0-E00AF11C55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875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C34F1-736A-51BC-15F2-6D211B2AE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EB2778-BAC8-E303-233A-F4582F202E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5F7EF4-E1E0-624F-6034-4C8D9F8FF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C5A12-A4E2-4824-9B5E-10D081BAA628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9882C6-F1DD-6C5A-379E-4EBFF9931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02D279-17B3-5AB3-6FB7-AAF76CF93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1BB3A-8910-449D-91F0-E00AF11C55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338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7EC4A-B34C-5D41-C8BD-7F40858DA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F8434E-B38A-51D9-80F6-6664501B5E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BF0FB4-AAC3-62FE-C0F4-894F96556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C5A12-A4E2-4824-9B5E-10D081BAA628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1F7BB4-54D3-F7ED-61CE-38E563AD7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A99357-624F-6CA3-7CD5-11CBA8A50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1BB3A-8910-449D-91F0-E00AF11C55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480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6BF7A-2724-FB06-A843-0B46CF81A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062AC0-8E22-E658-1E11-9CB8AAE22F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C63E44-D7F5-8E33-FE36-96519F0A5B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BBF63-AAAC-E948-440E-EC2AADB1D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C5A12-A4E2-4824-9B5E-10D081BAA628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8129EC-C887-F55C-66BC-F7B57CED8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1A941D-A26F-1DC7-E662-1A20ACECF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1BB3A-8910-449D-91F0-E00AF11C55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580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4F313-3743-3C23-D432-E47E47068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C8B12-0148-5246-18FF-4DB3F5DE3C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122EDD-594F-7FA9-6C9B-5799AF7767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5D0C59-3BAF-3FF1-4388-2AF3CA3E8B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2DF402-9C88-A9EA-C7F3-00833D7BDC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7F4AC9-3492-34DF-BEB3-AB9F458C2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C5A12-A4E2-4824-9B5E-10D081BAA628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9C1F9E-3419-9ECE-D39A-57ECE055F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7CAEB2-72AA-3D13-E359-7B8AFC886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1BB3A-8910-449D-91F0-E00AF11C55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87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B2402-FE51-2EF0-CC8E-00B40C074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91AF67-88C2-E61E-6B31-FCD7B10F2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C5A12-A4E2-4824-9B5E-10D081BAA628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44B218-CD53-CA17-3703-519B0D844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CC1E09-F954-A04C-4B02-715C4B2C5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1BB3A-8910-449D-91F0-E00AF11C55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240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0FE805-605F-90BB-4E02-88595513F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C5A12-A4E2-4824-9B5E-10D081BAA628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D797FA-DDA0-ED68-9AB5-B5A6CEF27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A8D641-403E-F6D5-ED5F-E58EC5BDA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1BB3A-8910-449D-91F0-E00AF11C55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865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BF362-C6D6-A6F3-A476-2CDAFFD77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ACFFA4-0CB7-C45F-BC7D-B590C270AB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D45873-6E91-D7F8-035C-043367E9AF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BCCE11-6BF4-9818-B4A3-50F45D98D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C5A12-A4E2-4824-9B5E-10D081BAA628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047FDB-9A56-0AB0-86D6-954DB5BD7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E05C77-8961-8816-EE66-D05872FB7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1BB3A-8910-449D-91F0-E00AF11C55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249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83736-6A1E-1D40-749D-6A8EB3CA2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9FE162-9205-5A71-E3DF-60E6A4D3A1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982124-9996-865C-AB3C-0F656ACCE3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DD710C-6FB9-1E04-E1B0-5D22648E9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C5A12-A4E2-4824-9B5E-10D081BAA628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3C79BC-A3F7-C800-F05E-98BA15FCA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41F7D6-3A2C-5A61-5F07-DF6BC49F7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1BB3A-8910-449D-91F0-E00AF11C55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902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EE8C7-A22E-2655-B8EE-87102C0A0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D02AD8-0C1B-9274-228C-F64DF2D45A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359CE2-9B7B-24BC-23A8-470391427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C5A12-A4E2-4824-9B5E-10D081BAA628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66B7C8-B340-66F6-7073-0E5CB3564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2A3C38-BA05-A03B-1C7A-7E19019CD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1BB3A-8910-449D-91F0-E00AF11C55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234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554F65-3FEE-DFE1-8F14-81CDF64929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CB30AA-CD15-D0B4-0AF6-C42779BB9D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F62C4C-663C-AFDC-DB3F-3CF612D77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C5A12-A4E2-4824-9B5E-10D081BAA628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36DDC-0FFF-B643-A48B-DFA999A4E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EA6EF-5CB1-8BEA-BCDD-266FCBFAA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1BB3A-8910-449D-91F0-E00AF11C55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199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43AC9B-BDCB-E31E-9D99-3ABD41580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FFA96F-74DD-F31C-59AE-9244042B6A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44E834-772C-2665-E9A2-C3EFE3AAAE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FC5A12-A4E2-4824-9B5E-10D081BAA628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98851E-7102-DBBC-A334-015072CCE7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C48059-9A72-C2CD-BD79-7A435A9267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C1BB3A-8910-449D-91F0-E00AF11C55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987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0B6C50F-D43B-4B8B-EF4D-A09942F79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6AB029F-1C3C-5C7F-FF3D-260BA05DF3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Video 7">
            <a:hlinkClick r:id="" action="ppaction://media"/>
            <a:extLst>
              <a:ext uri="{FF2B5EF4-FFF2-40B4-BE49-F238E27FC236}">
                <a16:creationId xmlns:a16="http://schemas.microsoft.com/office/drawing/2014/main" id="{122D67B6-FDFB-E499-28D9-AF4940B9CE8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4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48878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9964"/>
    </mc:Choice>
    <mc:Fallback xmlns="">
      <p:transition spd="slow" advTm="1099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0</Words>
  <Application>Microsoft Office PowerPoint</Application>
  <PresentationFormat>Widescreen</PresentationFormat>
  <Paragraphs>0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Blake Peterson</dc:creator>
  <cp:lastModifiedBy>Blake Peterson</cp:lastModifiedBy>
  <cp:revision>1</cp:revision>
  <dcterms:created xsi:type="dcterms:W3CDTF">2023-08-18T15:34:00Z</dcterms:created>
  <dcterms:modified xsi:type="dcterms:W3CDTF">2023-08-19T01:01:09Z</dcterms:modified>
</cp:coreProperties>
</file>